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9" r:id="rId4"/>
    <p:sldId id="260" r:id="rId5"/>
    <p:sldId id="261" r:id="rId6"/>
    <p:sldId id="262" r:id="rId7"/>
    <p:sldId id="263" r:id="rId8"/>
    <p:sldId id="265" r:id="rId9"/>
    <p:sldId id="277" r:id="rId10"/>
    <p:sldId id="276" r:id="rId11"/>
    <p:sldId id="286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8" r:id="rId21"/>
    <p:sldId id="293" r:id="rId22"/>
    <p:sldId id="267" r:id="rId23"/>
    <p:sldId id="291" r:id="rId24"/>
    <p:sldId id="292" r:id="rId25"/>
    <p:sldId id="290" r:id="rId26"/>
    <p:sldId id="272" r:id="rId27"/>
    <p:sldId id="273" r:id="rId28"/>
    <p:sldId id="274" r:id="rId29"/>
    <p:sldId id="275" r:id="rId30"/>
    <p:sldId id="289" r:id="rId31"/>
    <p:sldId id="294" r:id="rId32"/>
    <p:sldId id="295" r:id="rId33"/>
    <p:sldId id="296" r:id="rId34"/>
    <p:sldId id="269" r:id="rId35"/>
    <p:sldId id="270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5" autoAdjust="0"/>
    <p:restoredTop sz="94660"/>
  </p:normalViewPr>
  <p:slideViewPr>
    <p:cSldViewPr>
      <p:cViewPr>
        <p:scale>
          <a:sx n="100" d="100"/>
          <a:sy n="100" d="100"/>
        </p:scale>
        <p:origin x="-1944" y="-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3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91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16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4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2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9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3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62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9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0B06E-D98C-459A-83CA-B6D29ECD0F6A}" type="datetimeFigureOut">
              <a:rPr lang="en-US" smtClean="0"/>
              <a:t>2015-01-07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5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mikematas.com/albums/Design/original/ne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616" y="3352800"/>
            <a:ext cx="5282384" cy="35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hu-HU" dirty="0" smtClean="0"/>
              <a:t>Termosztát </a:t>
            </a:r>
            <a:r>
              <a:rPr lang="hu-HU" dirty="0" err="1" smtClean="0"/>
              <a:t>Arduino-ból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2971800"/>
            <a:ext cx="6400800" cy="1752600"/>
          </a:xfrm>
        </p:spPr>
        <p:txBody>
          <a:bodyPr/>
          <a:lstStyle/>
          <a:p>
            <a:r>
              <a:rPr lang="en-US" dirty="0" err="1" smtClean="0"/>
              <a:t>Lajtha</a:t>
            </a:r>
            <a:r>
              <a:rPr lang="en-US" dirty="0" smtClean="0"/>
              <a:t> Bal</a:t>
            </a:r>
            <a:r>
              <a:rPr lang="hu-HU" dirty="0" err="1" smtClean="0"/>
              <a:t>ázs</a:t>
            </a:r>
            <a:endParaRPr lang="en-US" dirty="0" smtClean="0"/>
          </a:p>
          <a:p>
            <a:r>
              <a:rPr lang="en-US" dirty="0" smtClean="0"/>
              <a:t>lajtha.balazs@tmit.bme.hu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57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58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églalap 4"/>
          <p:cNvSpPr/>
          <p:nvPr/>
        </p:nvSpPr>
        <p:spPr>
          <a:xfrm>
            <a:off x="304800" y="1990725"/>
            <a:ext cx="2362200" cy="365760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5"/>
          <p:cNvSpPr txBox="1"/>
          <p:nvPr/>
        </p:nvSpPr>
        <p:spPr>
          <a:xfrm>
            <a:off x="2743200" y="1698337"/>
            <a:ext cx="3339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>
                <a:solidFill>
                  <a:schemeClr val="bg1"/>
                </a:solidFill>
              </a:rPr>
              <a:t>Programozó felület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597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Jobbra nyíl 3"/>
          <p:cNvSpPr/>
          <p:nvPr/>
        </p:nvSpPr>
        <p:spPr>
          <a:xfrm flipH="1">
            <a:off x="2286000" y="2362200"/>
            <a:ext cx="1676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Föld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12699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Jobbra nyíl 3"/>
          <p:cNvSpPr/>
          <p:nvPr/>
        </p:nvSpPr>
        <p:spPr>
          <a:xfrm flipH="1">
            <a:off x="2286000" y="2781300"/>
            <a:ext cx="2438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5V (VCC)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633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Jobbra nyíl 3"/>
          <p:cNvSpPr/>
          <p:nvPr/>
        </p:nvSpPr>
        <p:spPr>
          <a:xfrm flipH="1">
            <a:off x="2286000" y="3257550"/>
            <a:ext cx="2438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RX (soros)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67118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Jobbra nyíl 3"/>
          <p:cNvSpPr/>
          <p:nvPr/>
        </p:nvSpPr>
        <p:spPr>
          <a:xfrm flipH="1">
            <a:off x="2286000" y="3771900"/>
            <a:ext cx="2438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TX (soros)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55190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Jobbra nyíl 3"/>
          <p:cNvSpPr/>
          <p:nvPr/>
        </p:nvSpPr>
        <p:spPr>
          <a:xfrm flipH="1">
            <a:off x="2286000" y="4267200"/>
            <a:ext cx="2438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err="1" smtClean="0"/>
              <a:t>Reset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06656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lipszis 2"/>
          <p:cNvSpPr/>
          <p:nvPr/>
        </p:nvSpPr>
        <p:spPr>
          <a:xfrm>
            <a:off x="2971800" y="39624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5"/>
          <p:cNvSpPr txBox="1"/>
          <p:nvPr/>
        </p:nvSpPr>
        <p:spPr>
          <a:xfrm>
            <a:off x="3581400" y="4191000"/>
            <a:ext cx="2580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>
                <a:solidFill>
                  <a:schemeClr val="bg1"/>
                </a:solidFill>
              </a:rPr>
              <a:t>Soros aktivitás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717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lipszis 2"/>
          <p:cNvSpPr/>
          <p:nvPr/>
        </p:nvSpPr>
        <p:spPr>
          <a:xfrm>
            <a:off x="6400800" y="25146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5715000" y="1752600"/>
            <a:ext cx="1803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>
                <a:solidFill>
                  <a:schemeClr val="bg1"/>
                </a:solidFill>
              </a:rPr>
              <a:t>13-as LED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426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lipszis 2"/>
          <p:cNvSpPr/>
          <p:nvPr/>
        </p:nvSpPr>
        <p:spPr>
          <a:xfrm>
            <a:off x="6781800" y="32004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7439025" y="3261300"/>
            <a:ext cx="110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 smtClean="0">
                <a:solidFill>
                  <a:schemeClr val="bg1"/>
                </a:solidFill>
              </a:rPr>
              <a:t>Reset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656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célja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37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Programozó csatlakoztatása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GND – </a:t>
            </a:r>
            <a:r>
              <a:rPr lang="hu-HU" dirty="0" err="1" smtClean="0"/>
              <a:t>GND</a:t>
            </a:r>
            <a:endParaRPr lang="hu-HU" dirty="0" smtClean="0"/>
          </a:p>
          <a:p>
            <a:r>
              <a:rPr lang="hu-HU" dirty="0" smtClean="0"/>
              <a:t>VCC – </a:t>
            </a:r>
            <a:r>
              <a:rPr lang="hu-HU" dirty="0" err="1" smtClean="0"/>
              <a:t>VCC</a:t>
            </a:r>
            <a:endParaRPr lang="hu-HU" dirty="0" smtClean="0"/>
          </a:p>
          <a:p>
            <a:r>
              <a:rPr lang="hu-HU" b="1" dirty="0" smtClean="0"/>
              <a:t>RXD – TXD</a:t>
            </a:r>
          </a:p>
          <a:p>
            <a:r>
              <a:rPr lang="hu-HU" b="1" dirty="0" smtClean="0"/>
              <a:t>TXD – RXD</a:t>
            </a:r>
          </a:p>
          <a:p>
            <a:r>
              <a:rPr lang="hu-HU" dirty="0" smtClean="0"/>
              <a:t>DTR – </a:t>
            </a:r>
            <a:r>
              <a:rPr lang="hu-HU" dirty="0" err="1" smtClean="0"/>
              <a:t>DTR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4094182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Hello World!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76400"/>
            <a:ext cx="4752975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391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Program futtatása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4463566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447800"/>
            <a:ext cx="3762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924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Program futtatása 2.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1447800"/>
            <a:ext cx="481965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191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Program futtatása 3.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371600"/>
            <a:ext cx="48387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zis 4"/>
          <p:cNvSpPr/>
          <p:nvPr/>
        </p:nvSpPr>
        <p:spPr>
          <a:xfrm>
            <a:off x="2343150" y="169545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8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Hello World!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76400"/>
            <a:ext cx="4752975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9220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S.O.S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01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S.O.S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. . . _ _ _ . . </a:t>
            </a:r>
            <a:r>
              <a:rPr lang="hu-HU" dirty="0" smtClean="0"/>
              <a:t>.</a:t>
            </a:r>
          </a:p>
          <a:p>
            <a:r>
              <a:rPr lang="hu-HU" dirty="0" smtClean="0"/>
              <a:t>Hosszúságok:</a:t>
            </a:r>
          </a:p>
          <a:p>
            <a:pPr lvl="1"/>
            <a:r>
              <a:rPr lang="hu-HU" dirty="0" smtClean="0"/>
              <a:t>Pötty: 1</a:t>
            </a:r>
          </a:p>
          <a:p>
            <a:pPr lvl="1"/>
            <a:r>
              <a:rPr lang="hu-HU" dirty="0" smtClean="0"/>
              <a:t>Vonás: 3</a:t>
            </a:r>
          </a:p>
          <a:p>
            <a:pPr lvl="1"/>
            <a:r>
              <a:rPr lang="hu-HU" dirty="0" smtClean="0"/>
              <a:t>Jelek közti szünet: 1</a:t>
            </a:r>
          </a:p>
          <a:p>
            <a:pPr lvl="1"/>
            <a:r>
              <a:rPr lang="hu-HU" dirty="0" smtClean="0"/>
              <a:t>Betűk közti szünet: 3</a:t>
            </a:r>
          </a:p>
          <a:p>
            <a:pPr lvl="1"/>
            <a:r>
              <a:rPr lang="hu-HU" dirty="0" smtClean="0"/>
              <a:t>Szavak közti szünet: 7</a:t>
            </a:r>
          </a:p>
        </p:txBody>
      </p:sp>
    </p:spTree>
    <p:extLst>
      <p:ext uri="{BB962C8B-B14F-4D97-AF65-F5344CB8AC3E}">
        <p14:creationId xmlns:p14="http://schemas.microsoft.com/office/powerpoint/2010/main" val="2991668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Breadboard</a:t>
            </a:r>
            <a:endParaRPr lang="en-US" dirty="0"/>
          </a:p>
        </p:txBody>
      </p:sp>
      <p:pic>
        <p:nvPicPr>
          <p:cNvPr id="2050" name="Picture 2" descr="Breadboard.jpg (2668×88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613746" cy="286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799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Breadboard</a:t>
            </a:r>
            <a:endParaRPr lang="en-US" dirty="0"/>
          </a:p>
        </p:txBody>
      </p:sp>
      <p:pic>
        <p:nvPicPr>
          <p:cNvPr id="2050" name="Picture 2" descr="Breadboard.jpg (2668×88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613746" cy="286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Egyenes összekötő 3"/>
          <p:cNvCxnSpPr/>
          <p:nvPr/>
        </p:nvCxnSpPr>
        <p:spPr>
          <a:xfrm>
            <a:off x="838200" y="1876425"/>
            <a:ext cx="7620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>
            <a:off x="847725" y="2028825"/>
            <a:ext cx="762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/>
          <p:cNvCxnSpPr/>
          <p:nvPr/>
        </p:nvCxnSpPr>
        <p:spPr>
          <a:xfrm>
            <a:off x="819150" y="4191000"/>
            <a:ext cx="7620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/>
          <p:cNvCxnSpPr/>
          <p:nvPr/>
        </p:nvCxnSpPr>
        <p:spPr>
          <a:xfrm>
            <a:off x="828675" y="4343400"/>
            <a:ext cx="762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416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célja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Meghatározott hőmérséklet tartása</a:t>
            </a:r>
          </a:p>
          <a:p>
            <a:r>
              <a:rPr lang="hu-HU" dirty="0" smtClean="0"/>
              <a:t>Változó célhőmérséklet követése</a:t>
            </a:r>
          </a:p>
        </p:txBody>
      </p:sp>
    </p:spTree>
    <p:extLst>
      <p:ext uri="{BB962C8B-B14F-4D97-AF65-F5344CB8AC3E}">
        <p14:creationId xmlns:p14="http://schemas.microsoft.com/office/powerpoint/2010/main" val="995715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Breadboard</a:t>
            </a:r>
            <a:endParaRPr lang="en-US" dirty="0"/>
          </a:p>
        </p:txBody>
      </p:sp>
      <p:pic>
        <p:nvPicPr>
          <p:cNvPr id="2050" name="Picture 2" descr="Breadboard.jpg (2668×88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613746" cy="286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Egyenes összekötő 4"/>
          <p:cNvCxnSpPr/>
          <p:nvPr/>
        </p:nvCxnSpPr>
        <p:spPr>
          <a:xfrm>
            <a:off x="685800" y="2362200"/>
            <a:ext cx="0" cy="60960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/>
          <p:cNvCxnSpPr/>
          <p:nvPr/>
        </p:nvCxnSpPr>
        <p:spPr>
          <a:xfrm>
            <a:off x="685800" y="3276600"/>
            <a:ext cx="0" cy="609600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127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Gomb</a:t>
            </a:r>
            <a:r>
              <a:rPr lang="en-US" dirty="0" smtClean="0"/>
              <a:t> </a:t>
            </a:r>
            <a:r>
              <a:rPr lang="hu-HU" dirty="0" smtClean="0"/>
              <a:t>bekötése</a:t>
            </a:r>
            <a:endParaRPr lang="en-US" dirty="0"/>
          </a:p>
        </p:txBody>
      </p:sp>
      <p:pic>
        <p:nvPicPr>
          <p:cNvPr id="9218" name="Picture 2" descr="C:\Users\lajthabalazs\Desktop\ButtonSketch_b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3" y="1676400"/>
            <a:ext cx="8957733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zis 4"/>
          <p:cNvSpPr/>
          <p:nvPr/>
        </p:nvSpPr>
        <p:spPr>
          <a:xfrm>
            <a:off x="7647814" y="24384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5"/>
          <p:cNvSpPr txBox="1"/>
          <p:nvPr/>
        </p:nvSpPr>
        <p:spPr>
          <a:xfrm>
            <a:off x="7467600" y="1447800"/>
            <a:ext cx="962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/>
              <a:t>GND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68705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Gomb</a:t>
            </a:r>
            <a:r>
              <a:rPr lang="en-US" dirty="0" smtClean="0"/>
              <a:t> </a:t>
            </a:r>
            <a:r>
              <a:rPr lang="hu-HU" dirty="0" smtClean="0"/>
              <a:t>bekötése</a:t>
            </a:r>
            <a:endParaRPr lang="en-US" dirty="0"/>
          </a:p>
        </p:txBody>
      </p:sp>
      <p:pic>
        <p:nvPicPr>
          <p:cNvPr id="9218" name="Picture 2" descr="C:\Users\lajthabalazs\Desktop\ButtonSketch_b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3" y="1676400"/>
            <a:ext cx="8957733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zis 3"/>
          <p:cNvSpPr/>
          <p:nvPr/>
        </p:nvSpPr>
        <p:spPr>
          <a:xfrm>
            <a:off x="7635270" y="35814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6992847" y="4953000"/>
            <a:ext cx="852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/>
              <a:t>VCC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04064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Gomb</a:t>
            </a:r>
            <a:r>
              <a:rPr lang="en-US" dirty="0" smtClean="0"/>
              <a:t> </a:t>
            </a:r>
            <a:r>
              <a:rPr lang="hu-HU" dirty="0" smtClean="0"/>
              <a:t>bekötése</a:t>
            </a:r>
            <a:endParaRPr lang="en-US" dirty="0"/>
          </a:p>
        </p:txBody>
      </p:sp>
      <p:pic>
        <p:nvPicPr>
          <p:cNvPr id="9218" name="Picture 2" descr="C:\Users\lajthabalazs\Desktop\ButtonSketch_b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3" y="1676400"/>
            <a:ext cx="8957733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zis 3"/>
          <p:cNvSpPr/>
          <p:nvPr/>
        </p:nvSpPr>
        <p:spPr>
          <a:xfrm>
            <a:off x="7224761" y="25908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7162800" y="1447799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/>
              <a:t>Pin 4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04064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Gomb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hu-HU" dirty="0" err="1" smtClean="0"/>
              <a:t>zelése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295400"/>
            <a:ext cx="4752975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7745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Gomb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hu-HU" dirty="0" err="1" smtClean="0"/>
              <a:t>zelése</a:t>
            </a:r>
            <a:r>
              <a:rPr lang="hu-HU" dirty="0" smtClean="0"/>
              <a:t> 2.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1447800"/>
            <a:ext cx="493395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50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működése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15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működése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Bemenet</a:t>
            </a:r>
          </a:p>
          <a:p>
            <a:r>
              <a:rPr lang="hu-HU" dirty="0" smtClean="0"/>
              <a:t>Döntéshozás</a:t>
            </a:r>
          </a:p>
          <a:p>
            <a:r>
              <a:rPr lang="hu-HU" dirty="0" smtClean="0"/>
              <a:t>Kimenet</a:t>
            </a:r>
          </a:p>
        </p:txBody>
      </p:sp>
    </p:spTree>
    <p:extLst>
      <p:ext uri="{BB962C8B-B14F-4D97-AF65-F5344CB8AC3E}">
        <p14:creationId xmlns:p14="http://schemas.microsoft.com/office/powerpoint/2010/main" val="3229950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működése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Bemenet: mért hőmérséklet</a:t>
            </a:r>
          </a:p>
          <a:p>
            <a:r>
              <a:rPr lang="hu-HU" dirty="0" smtClean="0"/>
              <a:t>Döntéshozás: összehasonlítás az elvárt értékkel</a:t>
            </a:r>
          </a:p>
          <a:p>
            <a:r>
              <a:rPr lang="hu-HU" dirty="0" smtClean="0"/>
              <a:t>Kimenet: fűtés ki/be kapcsolása</a:t>
            </a:r>
          </a:p>
        </p:txBody>
      </p:sp>
    </p:spTree>
    <p:extLst>
      <p:ext uri="{BB962C8B-B14F-4D97-AF65-F5344CB8AC3E}">
        <p14:creationId xmlns:p14="http://schemas.microsoft.com/office/powerpoint/2010/main" val="2342431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működése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Bemenet: mért hőmérséklet, elvárt hőmérséklet</a:t>
            </a:r>
          </a:p>
          <a:p>
            <a:r>
              <a:rPr lang="hu-HU" dirty="0" smtClean="0"/>
              <a:t>Döntéshozás: összehasonlítás</a:t>
            </a:r>
          </a:p>
          <a:p>
            <a:r>
              <a:rPr lang="hu-HU" dirty="0" smtClean="0"/>
              <a:t>Kimenet: fűtés ki/be kapcsolása</a:t>
            </a:r>
          </a:p>
        </p:txBody>
      </p:sp>
    </p:spTree>
    <p:extLst>
      <p:ext uri="{BB962C8B-B14F-4D97-AF65-F5344CB8AC3E}">
        <p14:creationId xmlns:p14="http://schemas.microsoft.com/office/powerpoint/2010/main" val="405307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 n</a:t>
            </a:r>
            <a:r>
              <a:rPr lang="hu-HU" dirty="0" err="1" smtClean="0"/>
              <a:t>yelven</a:t>
            </a:r>
            <a:r>
              <a:rPr lang="hu-HU" dirty="0" smtClean="0"/>
              <a:t> p</a:t>
            </a:r>
            <a:r>
              <a:rPr lang="hu-HU" dirty="0" smtClean="0"/>
              <a:t>rogramozható </a:t>
            </a:r>
            <a:r>
              <a:rPr lang="hu-HU" dirty="0" smtClean="0"/>
              <a:t>mikrokontroller</a:t>
            </a:r>
          </a:p>
          <a:p>
            <a:r>
              <a:rPr lang="hu-HU" dirty="0" smtClean="0"/>
              <a:t>Olcsó</a:t>
            </a:r>
          </a:p>
          <a:p>
            <a:r>
              <a:rPr lang="hu-HU" dirty="0" smtClean="0"/>
              <a:t>Kicsi</a:t>
            </a:r>
          </a:p>
          <a:p>
            <a:r>
              <a:rPr lang="hu-HU" dirty="0" smtClean="0"/>
              <a:t>Keveset fogyaszt</a:t>
            </a:r>
          </a:p>
          <a:p>
            <a:r>
              <a:rPr lang="hu-HU" dirty="0" smtClean="0"/>
              <a:t>Sok támogatott </a:t>
            </a:r>
            <a:r>
              <a:rPr lang="hu-HU" dirty="0" smtClean="0"/>
              <a:t>eszköz, jó fejlesztői közösség</a:t>
            </a:r>
          </a:p>
          <a:p>
            <a:r>
              <a:rPr lang="hu-HU" dirty="0" smtClean="0"/>
              <a:t>Ingyenes </a:t>
            </a:r>
            <a:r>
              <a:rPr lang="hu-HU" dirty="0" smtClean="0"/>
              <a:t>fejlesztőkörnyezet (</a:t>
            </a:r>
            <a:r>
              <a:rPr lang="hu-HU" dirty="0" err="1" smtClean="0"/>
              <a:t>Arduino</a:t>
            </a:r>
            <a:r>
              <a:rPr lang="hu-HU" dirty="0" smtClean="0"/>
              <a:t> IDE, Visual </a:t>
            </a:r>
            <a:r>
              <a:rPr lang="hu-HU" dirty="0" err="1" smtClean="0"/>
              <a:t>Studio</a:t>
            </a:r>
            <a:r>
              <a:rPr lang="hu-HU" dirty="0" smtClean="0"/>
              <a:t> </a:t>
            </a:r>
            <a:r>
              <a:rPr lang="hu-HU" dirty="0" err="1" smtClean="0"/>
              <a:t>Arduino</a:t>
            </a:r>
            <a:r>
              <a:rPr lang="hu-HU" dirty="0" smtClean="0"/>
              <a:t> </a:t>
            </a:r>
            <a:r>
              <a:rPr lang="hu-HU" dirty="0" err="1" smtClean="0"/>
              <a:t>plugin</a:t>
            </a:r>
            <a:r>
              <a:rPr lang="hu-HU" dirty="0" smtClean="0"/>
              <a:t>, </a:t>
            </a:r>
            <a:r>
              <a:rPr lang="hu-HU" dirty="0" err="1" smtClean="0"/>
              <a:t>Eclipse</a:t>
            </a:r>
            <a:r>
              <a:rPr lang="hu-HU" dirty="0" smtClean="0"/>
              <a:t> </a:t>
            </a:r>
            <a:r>
              <a:rPr lang="hu-HU" dirty="0" err="1" smtClean="0"/>
              <a:t>plugin</a:t>
            </a:r>
            <a:r>
              <a:rPr lang="hu-HU" dirty="0" smtClean="0"/>
              <a:t>)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444956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endParaRPr lang="en-US" dirty="0"/>
          </a:p>
        </p:txBody>
      </p:sp>
      <p:pic>
        <p:nvPicPr>
          <p:cNvPr id="3074" name="Picture 2" descr="arduino-microcontrollers.jpg (646×337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33600"/>
            <a:ext cx="615315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861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228</Words>
  <Application>Microsoft Office PowerPoint</Application>
  <PresentationFormat>Diavetítés a képernyőre (4:3 oldalarány)</PresentationFormat>
  <Paragraphs>78</Paragraphs>
  <Slides>35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35</vt:i4>
      </vt:variant>
    </vt:vector>
  </HeadingPairs>
  <TitlesOfParts>
    <vt:vector size="36" baseType="lpstr">
      <vt:lpstr>Office-téma</vt:lpstr>
      <vt:lpstr>Termosztát Arduino-ból</vt:lpstr>
      <vt:lpstr>Termosztát célja</vt:lpstr>
      <vt:lpstr>Termosztát célja</vt:lpstr>
      <vt:lpstr>Termosztát működése</vt:lpstr>
      <vt:lpstr>Termosztát működése</vt:lpstr>
      <vt:lpstr>Termosztát működése</vt:lpstr>
      <vt:lpstr>Termosztát működése</vt:lpstr>
      <vt:lpstr>Arduino</vt:lpstr>
      <vt:lpstr>Arduino</vt:lpstr>
      <vt:lpstr>Arduino Mini Pro</vt:lpstr>
      <vt:lpstr>Arduino Mini Pro</vt:lpstr>
      <vt:lpstr>Arduino Mini Pro</vt:lpstr>
      <vt:lpstr>Arduino Mini Pro</vt:lpstr>
      <vt:lpstr>Arduino Mini Pro</vt:lpstr>
      <vt:lpstr>Arduino Mini Pro</vt:lpstr>
      <vt:lpstr>Arduino Mini Pro</vt:lpstr>
      <vt:lpstr>Arduino Mini Pro</vt:lpstr>
      <vt:lpstr>Arduino Mini Pro</vt:lpstr>
      <vt:lpstr>Arduino Mini Pro</vt:lpstr>
      <vt:lpstr>Programozó csatlakoztatása</vt:lpstr>
      <vt:lpstr>Hello World!</vt:lpstr>
      <vt:lpstr>Program futtatása</vt:lpstr>
      <vt:lpstr>Program futtatása 2.</vt:lpstr>
      <vt:lpstr>Program futtatása 3.</vt:lpstr>
      <vt:lpstr>Hello World!</vt:lpstr>
      <vt:lpstr>S.O.S</vt:lpstr>
      <vt:lpstr>S.O.S</vt:lpstr>
      <vt:lpstr>Breadboard</vt:lpstr>
      <vt:lpstr>Breadboard</vt:lpstr>
      <vt:lpstr>Breadboard</vt:lpstr>
      <vt:lpstr>Gomb bekötése</vt:lpstr>
      <vt:lpstr>Gomb bekötése</vt:lpstr>
      <vt:lpstr>Gomb bekötése</vt:lpstr>
      <vt:lpstr>Gomb kezelése</vt:lpstr>
      <vt:lpstr>Gomb kezelése 2.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Termosztát Arduino-ból</dc:title>
  <dc:creator>lajthabalazs</dc:creator>
  <cp:lastModifiedBy>lajthabalazs</cp:lastModifiedBy>
  <cp:revision>32</cp:revision>
  <dcterms:created xsi:type="dcterms:W3CDTF">2015-01-06T18:24:54Z</dcterms:created>
  <dcterms:modified xsi:type="dcterms:W3CDTF">2015-01-07T18:09:37Z</dcterms:modified>
</cp:coreProperties>
</file>